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8"/>
  </p:notesMasterIdLst>
  <p:sldIdLst>
    <p:sldId id="261" r:id="rId5"/>
    <p:sldId id="262" r:id="rId6"/>
    <p:sldId id="257" r:id="rId7"/>
  </p:sldIdLst>
  <p:sldSz cx="12192000" cy="6858000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697" autoAdjust="0"/>
    <p:restoredTop sz="94669"/>
  </p:normalViewPr>
  <p:slideViewPr>
    <p:cSldViewPr snapToGrid="0" snapToObjects="1">
      <p:cViewPr varScale="1">
        <p:scale>
          <a:sx n="114" d="100"/>
          <a:sy n="114" d="100"/>
        </p:scale>
        <p:origin x="1192" y="168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D7A0FD-C4CB-2F4A-8E17-A6BB5179DB51}" type="datetimeFigureOut">
              <a:rPr lang="it-IT"/>
              <a:t>14/12/22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2018BB-0CF3-A545-9745-DE66C44031BC}" type="slidenum">
              <a:rPr lang="it-IT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6711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2018BB-0CF3-A545-9745-DE66C44031BC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923965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5"/>
            <a:ext cx="12192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800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64010" y="3816351"/>
            <a:ext cx="12048863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855379" y="4149726"/>
            <a:ext cx="103632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855379" y="5260975"/>
            <a:ext cx="103632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14/12/22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14/12/22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12192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80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09600" y="1600201"/>
            <a:ext cx="11098301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3"/>
            <a:ext cx="12192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800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210371" y="6363506"/>
            <a:ext cx="30691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Nome Cognome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,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assoc.prof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 ABC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Dept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</a:t>
            </a:r>
            <a:endParaRPr lang="it-IT" sz="12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64010" y="1089904"/>
            <a:ext cx="12048863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6531" y="6346379"/>
            <a:ext cx="3706832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14/12/22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14/12/22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14/12/22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14/12/22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14/12/22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14/12/22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14/12/22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384695" y="139166"/>
            <a:ext cx="11441391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857936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>
            <a:extLst>
              <a:ext uri="{FF2B5EF4-FFF2-40B4-BE49-F238E27FC236}">
                <a16:creationId xmlns:a16="http://schemas.microsoft.com/office/drawing/2014/main" id="{4A0355E9-2AAE-B5B0-8649-206855F04D9F}"/>
              </a:ext>
            </a:extLst>
          </p:cNvPr>
          <p:cNvSpPr/>
          <p:nvPr/>
        </p:nvSpPr>
        <p:spPr>
          <a:xfrm>
            <a:off x="-1" y="0"/>
            <a:ext cx="12205465" cy="64516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-1" y="1"/>
            <a:ext cx="12194441" cy="55340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2165534" y="4149726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2165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685"/>
          <a:stretch/>
        </p:blipFill>
        <p:spPr bwMode="auto">
          <a:xfrm>
            <a:off x="5073655" y="1781653"/>
            <a:ext cx="2133600" cy="980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-1" y="3816351"/>
            <a:ext cx="12205465" cy="3041650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0" name="Gruppo 9"/>
          <p:cNvGrpSpPr/>
          <p:nvPr/>
        </p:nvGrpSpPr>
        <p:grpSpPr>
          <a:xfrm>
            <a:off x="0" y="3816351"/>
            <a:ext cx="12178535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2251500" y="4263864"/>
            <a:ext cx="7772400" cy="9683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r>
              <a:rPr lang="it-IT" dirty="0" err="1">
                <a:latin typeface="Comic Sans MS" panose="030F0902030302020204" pitchFamily="66" charset="0"/>
              </a:rPr>
              <a:t>Hackaton</a:t>
            </a:r>
            <a:r>
              <a:rPr lang="it-IT" dirty="0">
                <a:latin typeface="Comic Sans MS" panose="030F0902030302020204" pitchFamily="66" charset="0"/>
              </a:rPr>
              <a:t> Pitch</a:t>
            </a:r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2297646" y="5126037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dirty="0">
                <a:solidFill>
                  <a:schemeClr val="bg1"/>
                </a:solidFill>
                <a:latin typeface="Comic Sans MS" panose="030F0902030302020204" pitchFamily="66" charset="0"/>
              </a:rPr>
              <a:t>Creative Programming and Computing Course</a:t>
            </a:r>
          </a:p>
          <a:p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78E5F505-2A5A-7C5D-E241-27C4C113CD05}"/>
              </a:ext>
            </a:extLst>
          </p:cNvPr>
          <p:cNvSpPr txBox="1"/>
          <p:nvPr/>
        </p:nvSpPr>
        <p:spPr>
          <a:xfrm>
            <a:off x="5022484" y="2791986"/>
            <a:ext cx="23538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>
                <a:solidFill>
                  <a:schemeClr val="bg1"/>
                </a:solidFill>
                <a:latin typeface="Comic Sans MS" panose="030F0902030302020204" pitchFamily="66" charset="0"/>
              </a:rPr>
              <a:t>POLITECNICO </a:t>
            </a:r>
          </a:p>
          <a:p>
            <a:pPr algn="ctr"/>
            <a:r>
              <a:rPr lang="it-IT" sz="2400" b="1" dirty="0">
                <a:solidFill>
                  <a:schemeClr val="bg1"/>
                </a:solidFill>
                <a:latin typeface="Comic Sans MS" panose="030F0902030302020204" pitchFamily="66" charset="0"/>
              </a:rPr>
              <a:t>DI MILANO</a:t>
            </a:r>
          </a:p>
        </p:txBody>
      </p:sp>
      <p:pic>
        <p:nvPicPr>
          <p:cNvPr id="6" name="Immagine 5" descr="Immagine che contiene testo, esterni, segnale&#10;&#10;Descrizione generata automaticamente">
            <a:extLst>
              <a:ext uri="{FF2B5EF4-FFF2-40B4-BE49-F238E27FC236}">
                <a16:creationId xmlns:a16="http://schemas.microsoft.com/office/drawing/2014/main" id="{28F1B37A-BBFD-9F54-FF77-AB04103DCE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91956" y="1609034"/>
            <a:ext cx="1511300" cy="134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it-IT" sz="2800" dirty="0">
                <a:latin typeface="Comic Sans MS" panose="030F0902030302020204" pitchFamily="66" charset="0"/>
              </a:rPr>
              <a:t>City </a:t>
            </a:r>
            <a:r>
              <a:rPr lang="it-IT" sz="2800" dirty="0" err="1">
                <a:latin typeface="Comic Sans MS" panose="030F0902030302020204" pitchFamily="66" charset="0"/>
              </a:rPr>
              <a:t>Map</a:t>
            </a:r>
            <a:br>
              <a:rPr lang="it-IT" sz="2800" dirty="0">
                <a:latin typeface="Comic Sans MS" panose="030F0902030302020204" pitchFamily="66" charset="0"/>
              </a:rPr>
            </a:br>
            <a:r>
              <a:rPr lang="it-IT" sz="2800" dirty="0" err="1">
                <a:latin typeface="Comic Sans MS" panose="030F0902030302020204" pitchFamily="66" charset="0"/>
              </a:rPr>
              <a:t>Landscape</a:t>
            </a:r>
            <a:endParaRPr lang="it-IT" sz="2800" dirty="0">
              <a:latin typeface="Comic Sans MS" panose="030F0902030302020204" pitchFamily="66" charset="0"/>
            </a:endParaRP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AEF3F09A-FD16-6A36-85E1-D3AC42C1F107}"/>
              </a:ext>
            </a:extLst>
          </p:cNvPr>
          <p:cNvSpPr/>
          <p:nvPr/>
        </p:nvSpPr>
        <p:spPr>
          <a:xfrm>
            <a:off x="189571" y="6333893"/>
            <a:ext cx="3155795" cy="356839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5" name="Immagine 4" descr="Immagine che contiene cielo, esterni, città, porto&#10;&#10;Descrizione generata automaticamente">
            <a:extLst>
              <a:ext uri="{FF2B5EF4-FFF2-40B4-BE49-F238E27FC236}">
                <a16:creationId xmlns:a16="http://schemas.microsoft.com/office/drawing/2014/main" id="{682E76BE-F54E-5142-45FB-60A9827417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7153" y="1403022"/>
            <a:ext cx="2961887" cy="2126769"/>
          </a:xfrm>
          <a:prstGeom prst="rect">
            <a:avLst/>
          </a:prstGeom>
          <a:ln w="38100">
            <a:solidFill>
              <a:schemeClr val="tx2"/>
            </a:solidFill>
          </a:ln>
        </p:spPr>
      </p:pic>
      <p:cxnSp>
        <p:nvCxnSpPr>
          <p:cNvPr id="7" name="Connettore 2 6">
            <a:extLst>
              <a:ext uri="{FF2B5EF4-FFF2-40B4-BE49-F238E27FC236}">
                <a16:creationId xmlns:a16="http://schemas.microsoft.com/office/drawing/2014/main" id="{2AE918C4-AD8A-32AE-D734-D6F79F9A5654}"/>
              </a:ext>
            </a:extLst>
          </p:cNvPr>
          <p:cNvCxnSpPr>
            <a:cxnSpLocks/>
          </p:cNvCxnSpPr>
          <p:nvPr/>
        </p:nvCxnSpPr>
        <p:spPr>
          <a:xfrm>
            <a:off x="4761668" y="2596053"/>
            <a:ext cx="2687444" cy="0"/>
          </a:xfrm>
          <a:prstGeom prst="straightConnector1">
            <a:avLst/>
          </a:prstGeom>
          <a:ln w="76200">
            <a:solidFill>
              <a:schemeClr val="tx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Immagine 13">
            <a:extLst>
              <a:ext uri="{FF2B5EF4-FFF2-40B4-BE49-F238E27FC236}">
                <a16:creationId xmlns:a16="http://schemas.microsoft.com/office/drawing/2014/main" id="{09CFEC27-102D-F72E-DCA4-FB66691A67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695" y="3883218"/>
            <a:ext cx="3735659" cy="2101308"/>
          </a:xfrm>
          <a:prstGeom prst="rect">
            <a:avLst/>
          </a:prstGeom>
          <a:ln w="38100">
            <a:solidFill>
              <a:schemeClr val="tx2"/>
            </a:solidFill>
          </a:ln>
        </p:spPr>
      </p:pic>
      <p:pic>
        <p:nvPicPr>
          <p:cNvPr id="18" name="Immagine 17" descr="Immagine che contiene sciando, giocattolo, linea, parecchi&#10;&#10;Descrizione generata automaticamente">
            <a:extLst>
              <a:ext uri="{FF2B5EF4-FFF2-40B4-BE49-F238E27FC236}">
                <a16:creationId xmlns:a16="http://schemas.microsoft.com/office/drawing/2014/main" id="{A678566F-021D-0DC4-5055-1D5A961625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694" y="1458762"/>
            <a:ext cx="3735659" cy="2015290"/>
          </a:xfrm>
          <a:prstGeom prst="rect">
            <a:avLst/>
          </a:prstGeom>
          <a:ln w="38100">
            <a:solidFill>
              <a:schemeClr val="tx2"/>
            </a:solidFill>
          </a:ln>
        </p:spPr>
      </p:pic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DCA4FA99-5C86-3710-9FC8-7259819386AC}"/>
              </a:ext>
            </a:extLst>
          </p:cNvPr>
          <p:cNvSpPr txBox="1"/>
          <p:nvPr/>
        </p:nvSpPr>
        <p:spPr>
          <a:xfrm>
            <a:off x="4120353" y="2103060"/>
            <a:ext cx="440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>
                <a:latin typeface="Comic Sans MS" panose="030F0902030302020204" pitchFamily="66" charset="0"/>
              </a:rPr>
              <a:t>Citizens</a:t>
            </a:r>
            <a:r>
              <a:rPr lang="it-IT" dirty="0">
                <a:latin typeface="Comic Sans MS" panose="030F0902030302020204" pitchFamily="66" charset="0"/>
              </a:rPr>
              <a:t>’ interaction with city </a:t>
            </a:r>
            <a:r>
              <a:rPr lang="it-IT" dirty="0" err="1">
                <a:latin typeface="Comic Sans MS" panose="030F0902030302020204" pitchFamily="66" charset="0"/>
              </a:rPr>
              <a:t>spaces</a:t>
            </a:r>
            <a:r>
              <a:rPr lang="it-IT" dirty="0">
                <a:latin typeface="Comic Sans MS" panose="030F0902030302020204" pitchFamily="66" charset="0"/>
              </a:rPr>
              <a:t> </a:t>
            </a:r>
          </a:p>
        </p:txBody>
      </p:sp>
      <p:cxnSp>
        <p:nvCxnSpPr>
          <p:cNvPr id="20" name="Connettore 2 19">
            <a:extLst>
              <a:ext uri="{FF2B5EF4-FFF2-40B4-BE49-F238E27FC236}">
                <a16:creationId xmlns:a16="http://schemas.microsoft.com/office/drawing/2014/main" id="{1C33D305-4E2F-C33C-C1AE-FBEF76DA8E61}"/>
              </a:ext>
            </a:extLst>
          </p:cNvPr>
          <p:cNvCxnSpPr>
            <a:cxnSpLocks/>
          </p:cNvCxnSpPr>
          <p:nvPr/>
        </p:nvCxnSpPr>
        <p:spPr>
          <a:xfrm>
            <a:off x="4669070" y="5039678"/>
            <a:ext cx="2687444" cy="0"/>
          </a:xfrm>
          <a:prstGeom prst="straightConnector1">
            <a:avLst/>
          </a:prstGeom>
          <a:ln w="76200">
            <a:solidFill>
              <a:schemeClr val="tx2"/>
            </a:solidFill>
            <a:headEnd type="triangl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917E8DB7-A7B3-0D81-06A1-7786708784EC}"/>
              </a:ext>
            </a:extLst>
          </p:cNvPr>
          <p:cNvSpPr txBox="1"/>
          <p:nvPr/>
        </p:nvSpPr>
        <p:spPr>
          <a:xfrm>
            <a:off x="4027755" y="4513343"/>
            <a:ext cx="440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latin typeface="Comic Sans MS" panose="030F0902030302020204" pitchFamily="66" charset="0"/>
              </a:rPr>
              <a:t>City </a:t>
            </a:r>
            <a:r>
              <a:rPr lang="it-IT" dirty="0" err="1">
                <a:latin typeface="Comic Sans MS" panose="030F0902030302020204" pitchFamily="66" charset="0"/>
              </a:rPr>
              <a:t>modifies</a:t>
            </a:r>
            <a:r>
              <a:rPr lang="it-IT" dirty="0">
                <a:latin typeface="Comic Sans MS" panose="030F0902030302020204" pitchFamily="66" charset="0"/>
              </a:rPr>
              <a:t> </a:t>
            </a:r>
            <a:r>
              <a:rPr lang="it-IT" dirty="0" err="1">
                <a:latin typeface="Comic Sans MS" panose="030F0902030302020204" pitchFamily="66" charset="0"/>
              </a:rPr>
              <a:t>citizens</a:t>
            </a:r>
            <a:r>
              <a:rPr lang="it-IT" dirty="0">
                <a:latin typeface="Comic Sans MS" panose="030F0902030302020204" pitchFamily="66" charset="0"/>
              </a:rPr>
              <a:t> </a:t>
            </a:r>
            <a:r>
              <a:rPr lang="it-IT" dirty="0" err="1">
                <a:latin typeface="Comic Sans MS" panose="030F0902030302020204" pitchFamily="66" charset="0"/>
              </a:rPr>
              <a:t>behaviour</a:t>
            </a:r>
            <a:endParaRPr lang="it-IT" dirty="0">
              <a:latin typeface="Comic Sans MS" panose="030F0902030302020204" pitchFamily="66" charset="0"/>
            </a:endParaRPr>
          </a:p>
        </p:txBody>
      </p:sp>
      <p:pic>
        <p:nvPicPr>
          <p:cNvPr id="23" name="Immagine 22">
            <a:extLst>
              <a:ext uri="{FF2B5EF4-FFF2-40B4-BE49-F238E27FC236}">
                <a16:creationId xmlns:a16="http://schemas.microsoft.com/office/drawing/2014/main" id="{F4054264-AB69-6F31-B7CC-81089450A5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40266" y="3618333"/>
            <a:ext cx="3735659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8299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>
                <a:latin typeface="Comic Sans MS" panose="030F0902030302020204" pitchFamily="66" charset="0"/>
              </a:rPr>
              <a:t>City </a:t>
            </a:r>
            <a:r>
              <a:rPr lang="it-IT" dirty="0" err="1">
                <a:latin typeface="Comic Sans MS" panose="030F0902030302020204" pitchFamily="66" charset="0"/>
              </a:rPr>
              <a:t>Map</a:t>
            </a:r>
            <a:br>
              <a:rPr lang="it-IT" dirty="0">
                <a:latin typeface="Comic Sans MS" panose="030F0902030302020204" pitchFamily="66" charset="0"/>
              </a:rPr>
            </a:br>
            <a:r>
              <a:rPr lang="it-IT" dirty="0" err="1">
                <a:latin typeface="Comic Sans MS" panose="030F0902030302020204" pitchFamily="66" charset="0"/>
              </a:rPr>
              <a:t>SoundScape</a:t>
            </a:r>
            <a:endParaRPr lang="it-IT" dirty="0">
              <a:latin typeface="Comic Sans MS" panose="030F0902030302020204" pitchFamily="66" charset="0"/>
            </a:endParaRP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AEF3F09A-FD16-6A36-85E1-D3AC42C1F107}"/>
              </a:ext>
            </a:extLst>
          </p:cNvPr>
          <p:cNvSpPr/>
          <p:nvPr/>
        </p:nvSpPr>
        <p:spPr>
          <a:xfrm>
            <a:off x="189571" y="6333893"/>
            <a:ext cx="3155795" cy="356839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6" name="Immagine 5" descr="Immagine che contiene mappa&#10;&#10;Descrizione generata automaticamente">
            <a:extLst>
              <a:ext uri="{FF2B5EF4-FFF2-40B4-BE49-F238E27FC236}">
                <a16:creationId xmlns:a16="http://schemas.microsoft.com/office/drawing/2014/main" id="{351EC6AE-468E-7100-B2F1-0D1B2B2827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097" t="4419" r="1043" b="30212"/>
          <a:stretch/>
        </p:blipFill>
        <p:spPr>
          <a:xfrm>
            <a:off x="4067882" y="1401395"/>
            <a:ext cx="7955179" cy="4510669"/>
          </a:xfrm>
          <a:prstGeom prst="rect">
            <a:avLst/>
          </a:prstGeom>
          <a:ln w="38100">
            <a:solidFill>
              <a:schemeClr val="tx2"/>
            </a:solidFill>
          </a:ln>
        </p:spPr>
      </p:pic>
      <p:sp>
        <p:nvSpPr>
          <p:cNvPr id="8" name="Ovale 7">
            <a:extLst>
              <a:ext uri="{FF2B5EF4-FFF2-40B4-BE49-F238E27FC236}">
                <a16:creationId xmlns:a16="http://schemas.microsoft.com/office/drawing/2014/main" id="{17C51AE0-361F-9D68-1A20-288EC59A1101}"/>
              </a:ext>
            </a:extLst>
          </p:cNvPr>
          <p:cNvSpPr/>
          <p:nvPr/>
        </p:nvSpPr>
        <p:spPr>
          <a:xfrm>
            <a:off x="7015245" y="4605030"/>
            <a:ext cx="412596" cy="423746"/>
          </a:xfrm>
          <a:prstGeom prst="ellipse">
            <a:avLst/>
          </a:prstGeom>
          <a:noFill/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0" name="Connettore 2 9">
            <a:extLst>
              <a:ext uri="{FF2B5EF4-FFF2-40B4-BE49-F238E27FC236}">
                <a16:creationId xmlns:a16="http://schemas.microsoft.com/office/drawing/2014/main" id="{F3E666E8-DBCC-7E04-68A9-5856C86A1113}"/>
              </a:ext>
            </a:extLst>
          </p:cNvPr>
          <p:cNvCxnSpPr>
            <a:cxnSpLocks/>
          </p:cNvCxnSpPr>
          <p:nvPr/>
        </p:nvCxnSpPr>
        <p:spPr>
          <a:xfrm>
            <a:off x="5833217" y="3266884"/>
            <a:ext cx="1182028" cy="1338146"/>
          </a:xfrm>
          <a:prstGeom prst="straightConnector1">
            <a:avLst/>
          </a:prstGeom>
          <a:ln w="76200">
            <a:solidFill>
              <a:schemeClr val="tx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ttore 2 12">
            <a:extLst>
              <a:ext uri="{FF2B5EF4-FFF2-40B4-BE49-F238E27FC236}">
                <a16:creationId xmlns:a16="http://schemas.microsoft.com/office/drawing/2014/main" id="{80BE81F9-AE00-EA5A-BA88-CF497BF642D8}"/>
              </a:ext>
            </a:extLst>
          </p:cNvPr>
          <p:cNvCxnSpPr>
            <a:cxnSpLocks/>
          </p:cNvCxnSpPr>
          <p:nvPr/>
        </p:nvCxnSpPr>
        <p:spPr>
          <a:xfrm flipV="1">
            <a:off x="5242203" y="4917264"/>
            <a:ext cx="1616926" cy="245327"/>
          </a:xfrm>
          <a:prstGeom prst="straightConnector1">
            <a:avLst/>
          </a:prstGeom>
          <a:ln w="76200">
            <a:solidFill>
              <a:schemeClr val="tx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nettore 2 14">
            <a:extLst>
              <a:ext uri="{FF2B5EF4-FFF2-40B4-BE49-F238E27FC236}">
                <a16:creationId xmlns:a16="http://schemas.microsoft.com/office/drawing/2014/main" id="{E4D6C53D-4625-4C2D-CAD3-E69A6F1193EB}"/>
              </a:ext>
            </a:extLst>
          </p:cNvPr>
          <p:cNvCxnSpPr>
            <a:cxnSpLocks/>
          </p:cNvCxnSpPr>
          <p:nvPr/>
        </p:nvCxnSpPr>
        <p:spPr>
          <a:xfrm flipH="1">
            <a:off x="7667592" y="4486201"/>
            <a:ext cx="1577898" cy="291673"/>
          </a:xfrm>
          <a:prstGeom prst="straightConnector1">
            <a:avLst/>
          </a:prstGeom>
          <a:ln w="76200">
            <a:solidFill>
              <a:schemeClr val="tx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68CAD1C9-BA93-322C-A633-40A7E4CC5D71}"/>
              </a:ext>
            </a:extLst>
          </p:cNvPr>
          <p:cNvSpPr txBox="1"/>
          <p:nvPr/>
        </p:nvSpPr>
        <p:spPr>
          <a:xfrm>
            <a:off x="419017" y="1643604"/>
            <a:ext cx="26969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dirty="0">
                <a:latin typeface="Comic Sans MS" panose="030F0902030302020204" pitchFamily="66" charset="0"/>
              </a:rPr>
              <a:t>Focus on a </a:t>
            </a:r>
            <a:r>
              <a:rPr lang="it-IT" sz="2800" dirty="0" err="1">
                <a:latin typeface="Comic Sans MS" panose="030F0902030302020204" pitchFamily="66" charset="0"/>
              </a:rPr>
              <a:t>node</a:t>
            </a:r>
            <a:r>
              <a:rPr lang="it-IT" sz="2800" dirty="0">
                <a:latin typeface="Comic Sans MS" panose="030F0902030302020204" pitchFamily="66" charset="0"/>
              </a:rPr>
              <a:t> </a:t>
            </a:r>
          </a:p>
        </p:txBody>
      </p:sp>
      <p:cxnSp>
        <p:nvCxnSpPr>
          <p:cNvPr id="19" name="Connettore 2 18">
            <a:extLst>
              <a:ext uri="{FF2B5EF4-FFF2-40B4-BE49-F238E27FC236}">
                <a16:creationId xmlns:a16="http://schemas.microsoft.com/office/drawing/2014/main" id="{C9D25B73-5D82-3A6D-633F-B595337DB460}"/>
              </a:ext>
            </a:extLst>
          </p:cNvPr>
          <p:cNvCxnSpPr>
            <a:cxnSpLocks/>
            <a:stCxn id="17" idx="2"/>
            <a:endCxn id="23" idx="0"/>
          </p:cNvCxnSpPr>
          <p:nvPr/>
        </p:nvCxnSpPr>
        <p:spPr>
          <a:xfrm>
            <a:off x="1767468" y="2597711"/>
            <a:ext cx="33642" cy="1031343"/>
          </a:xfrm>
          <a:prstGeom prst="straightConnector1">
            <a:avLst/>
          </a:prstGeom>
          <a:ln w="57150">
            <a:solidFill>
              <a:srgbClr val="728FA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27A57903-5058-4535-80E9-BB305A9199E1}"/>
              </a:ext>
            </a:extLst>
          </p:cNvPr>
          <p:cNvSpPr txBox="1"/>
          <p:nvPr/>
        </p:nvSpPr>
        <p:spPr>
          <a:xfrm>
            <a:off x="168939" y="3629054"/>
            <a:ext cx="32643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latin typeface="Comic Sans MS" panose="030F0902030302020204" pitchFamily="66" charset="0"/>
              </a:rPr>
              <a:t>Data </a:t>
            </a:r>
            <a:r>
              <a:rPr lang="it-IT" dirty="0" err="1">
                <a:latin typeface="Comic Sans MS" panose="030F0902030302020204" pitchFamily="66" charset="0"/>
              </a:rPr>
              <a:t>about</a:t>
            </a:r>
            <a:r>
              <a:rPr lang="it-IT" dirty="0">
                <a:latin typeface="Comic Sans MS" panose="030F0902030302020204" pitchFamily="66" charset="0"/>
              </a:rPr>
              <a:t> the </a:t>
            </a:r>
            <a:r>
              <a:rPr lang="it-IT" dirty="0" err="1">
                <a:latin typeface="Comic Sans MS" panose="030F0902030302020204" pitchFamily="66" charset="0"/>
              </a:rPr>
              <a:t>node</a:t>
            </a:r>
            <a:r>
              <a:rPr lang="it-IT" dirty="0">
                <a:latin typeface="Comic Sans MS" panose="030F0902030302020204" pitchFamily="66" charset="0"/>
              </a:rPr>
              <a:t> </a:t>
            </a:r>
          </a:p>
        </p:txBody>
      </p:sp>
      <p:cxnSp>
        <p:nvCxnSpPr>
          <p:cNvPr id="25" name="Connettore 2 24">
            <a:extLst>
              <a:ext uri="{FF2B5EF4-FFF2-40B4-BE49-F238E27FC236}">
                <a16:creationId xmlns:a16="http://schemas.microsoft.com/office/drawing/2014/main" id="{BE448429-D09D-E070-6090-21CEB3871CB2}"/>
              </a:ext>
            </a:extLst>
          </p:cNvPr>
          <p:cNvCxnSpPr>
            <a:cxnSpLocks/>
            <a:stCxn id="23" idx="2"/>
          </p:cNvCxnSpPr>
          <p:nvPr/>
        </p:nvCxnSpPr>
        <p:spPr>
          <a:xfrm>
            <a:off x="1801110" y="3998386"/>
            <a:ext cx="16789" cy="1031344"/>
          </a:xfrm>
          <a:prstGeom prst="straightConnector1">
            <a:avLst/>
          </a:prstGeom>
          <a:ln w="57150">
            <a:solidFill>
              <a:srgbClr val="728FA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7979968D-C767-725E-407A-DB17E21AEEE9}"/>
              </a:ext>
            </a:extLst>
          </p:cNvPr>
          <p:cNvSpPr txBox="1"/>
          <p:nvPr/>
        </p:nvSpPr>
        <p:spPr>
          <a:xfrm>
            <a:off x="118506" y="5029730"/>
            <a:ext cx="32643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latin typeface="Comic Sans MS" panose="030F0902030302020204" pitchFamily="66" charset="0"/>
              </a:rPr>
              <a:t>Audio Generation</a:t>
            </a:r>
          </a:p>
        </p:txBody>
      </p:sp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14372E2DB187D645990B6207E79A91E8" ma:contentTypeVersion="7" ma:contentTypeDescription="Creare un nuovo documento." ma:contentTypeScope="" ma:versionID="e204407da4e84a57bc57a68f9440eea8">
  <xsd:schema xmlns:xsd="http://www.w3.org/2001/XMLSchema" xmlns:xs="http://www.w3.org/2001/XMLSchema" xmlns:p="http://schemas.microsoft.com/office/2006/metadata/properties" xmlns:ns3="effc6b14-260b-4edd-b070-eda5b7ce0138" xmlns:ns4="5a9b0265-e0a2-4e3c-b8ff-d07f380cda9f" targetNamespace="http://schemas.microsoft.com/office/2006/metadata/properties" ma:root="true" ma:fieldsID="172970ebad93d64fe112cab16bc00ce8" ns3:_="" ns4:_="">
    <xsd:import namespace="effc6b14-260b-4edd-b070-eda5b7ce0138"/>
    <xsd:import namespace="5a9b0265-e0a2-4e3c-b8ff-d07f380cda9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ffc6b14-260b-4edd-b070-eda5b7ce013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a9b0265-e0a2-4e3c-b8ff-d07f380cda9f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Condivis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Condiviso con dettagli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Hash suggerimento condivisione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654637A-D7B0-4F26-A420-F91444C14DEB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effc6b14-260b-4edd-b070-eda5b7ce0138"/>
    <ds:schemaRef ds:uri="5a9b0265-e0a2-4e3c-b8ff-d07f380cda9f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10C2354-2242-45E1-837A-CAB04B8B3A2B}">
  <ds:schemaRefs>
    <ds:schemaRef ds:uri="http://schemas.microsoft.com/office/2006/metadata/properties"/>
    <ds:schemaRef ds:uri="http://purl.org/dc/elements/1.1/"/>
    <ds:schemaRef ds:uri="http://www.w3.org/XML/1998/namespace"/>
    <ds:schemaRef ds:uri="http://schemas.microsoft.com/office/2006/documentManagement/types"/>
    <ds:schemaRef ds:uri="http://purl.org/dc/dcmitype/"/>
    <ds:schemaRef ds:uri="http://schemas.openxmlformats.org/package/2006/metadata/core-properties"/>
    <ds:schemaRef ds:uri="http://schemas.microsoft.com/office/infopath/2007/PartnerControls"/>
    <ds:schemaRef ds:uri="5a9b0265-e0a2-4e3c-b8ff-d07f380cda9f"/>
    <ds:schemaRef ds:uri="effc6b14-260b-4edd-b070-eda5b7ce0138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975EF9C1-7C4B-44CD-8A91-F332D15D72D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1711</TotalTime>
  <Words>48</Words>
  <Application>Microsoft Macintosh PowerPoint</Application>
  <PresentationFormat>Widescreen</PresentationFormat>
  <Paragraphs>14</Paragraphs>
  <Slides>3</Slides>
  <Notes>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</vt:i4>
      </vt:variant>
    </vt:vector>
  </HeadingPairs>
  <TitlesOfParts>
    <vt:vector size="8" baseType="lpstr">
      <vt:lpstr>Arial</vt:lpstr>
      <vt:lpstr>Calibri</vt:lpstr>
      <vt:lpstr>Comic Sans MS</vt:lpstr>
      <vt:lpstr>Wingdings</vt:lpstr>
      <vt:lpstr>POLI</vt:lpstr>
      <vt:lpstr>Titolo presentazione sottotitolo</vt:lpstr>
      <vt:lpstr>City Map Landscape</vt:lpstr>
      <vt:lpstr>City Map SoundScape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Alessandro Colleoni</dc:creator>
  <cp:lastModifiedBy>Paolo Ostan</cp:lastModifiedBy>
  <cp:revision>34</cp:revision>
  <dcterms:created xsi:type="dcterms:W3CDTF">2015-05-26T12:27:57Z</dcterms:created>
  <dcterms:modified xsi:type="dcterms:W3CDTF">2022-12-15T11:01:56Z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0x01010014372E2DB187D645990B6207E79A91E8</vt:lpwstr>
  </property>
</Properties>
</file>